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F3DA1-094B-4B04-B13C-C4EBBE8A7CB4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2EB3-F690-4B8F-AB47-B4037E8A4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83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B2EB3-F690-4B8F-AB47-B4037E8A403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571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2B374-0C71-4F6D-9AB8-9398DD252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A62A1B-AB26-4647-A4B3-BD0A03854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81457-DCE1-4C48-90E9-6F151E07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4DF3AC-9506-4C48-BEFC-66E07805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19BB0-C681-4594-96E5-9A3F5137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51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29F3D-F1EB-4A7F-B017-672E843B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02D015-53BA-487D-A2F7-529F72E8D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FFD95D-A726-4047-9696-F77AF9FA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5C44F-58DD-4B79-AE0A-B58939A8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DA509-9C31-4A9B-BD91-48F6C194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1911C0-61B5-484D-A697-55B32B7E1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F58A6E-2B52-48D2-B09B-911DE56FD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14354-B167-43E2-A776-F88072E5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31E4D8-262B-44FA-A108-95D7E6A8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81CBE5-E1E2-4ED6-8E5D-55B0CF06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2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4C502-A9BA-4B96-8608-0899A566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98DBA-5908-4E45-AC86-04F2BD01F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077CF-27AC-4EA7-8019-30D7501D5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54CAB-879C-42E2-BA0F-C2876846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FE7B1-B162-44E2-A5D1-E9A97023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2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1BF811-9EEC-44A7-AAEB-7B071227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E7AAD9-CEAD-412A-BCE2-1E4183888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7E831-8314-46EE-BE73-CBD85D83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0C793-5A65-45D0-8266-8EE828A5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3D9B6-CBF0-4FD4-AEFD-DFCDED57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04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EBDD5-59DD-496C-A6DB-B496D9DE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3B4FD-6881-4798-8E21-693C79D3D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0E21CF-563E-481F-A6E2-341A9BCE0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3719A0-7C56-483C-A87B-F247C548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7FD357-0D97-477A-8A38-2E5705DD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8EA64E-40A3-4920-95E9-58F9E8F6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88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990EB-AF34-490E-B62A-FD298AD9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0F25A4-D6FC-469E-A831-69DC4518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916DA3-84AE-4AED-A93F-5CE3FB282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BC87F-0394-49E2-AEF7-AEA0EEF90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8699B4-0A48-4841-97CA-F5B6B507B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F3B978-079D-47EB-B106-B5904293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B4822D-86B7-4BFF-A062-20E2634F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5117B9-231C-4CEB-AA81-1C1E88BE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8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CE7DD-9961-4FA5-8481-FBB5C97C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A94B20-E55A-4345-958E-89E0E9AB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A71FA2-3CF6-4E36-8BBC-FE265FB0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1B4770-6FFD-4DA4-A1E3-977B80B7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9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93C7BB4-3FE6-4518-AA18-684FDB51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EB0B8A-D9C2-42E9-8B60-C8ACC738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520915-C7D9-4BCA-A0AD-A7D52B20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57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ECD54-14E1-4EA4-9B9D-E1F0F3E6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AA577-0CFF-49F7-B957-0019D2B7D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D9C017-00DD-4F1B-9A0E-03C06D9C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D9C5FC-525E-4721-92D5-5BBB4CDC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DAC4F4-3C4B-46CF-86B4-A9D5262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D2C788-7E8E-469A-9708-C7C0734E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1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56129-064A-4E26-AF08-D150ED0D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F2FA92-EF04-4A9C-AB0B-E26313E70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BBC037-87CC-4A5A-A374-E652D2D9A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EC96C-9839-4A9E-B146-96FF56C7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8B14BA-B9CF-431A-8A95-0D59DAA1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4689B2-314E-4294-A552-05C4EA7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99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A97C252-EF61-4793-87A5-FE53B0B5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AFD6B-7B21-4F1C-AD5E-AC465FBE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B161F-ABAB-4B5A-8652-1AF47C5E1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E0FCA-616E-4CA1-8B67-3C542133A6AA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42D81-28FE-4AE3-8B3C-C459955A7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72EA7-8A72-4E41-BD51-0B4B13B84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A5AE-1797-44DA-ACA4-F05AF0EE6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0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AE050CF-CFA7-4514-BE34-8298D29ED240}"/>
              </a:ext>
            </a:extLst>
          </p:cNvPr>
          <p:cNvSpPr/>
          <p:nvPr/>
        </p:nvSpPr>
        <p:spPr>
          <a:xfrm>
            <a:off x="131976" y="0"/>
            <a:ext cx="5862502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kern="1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基于城市兴趣点聚类的无桩共享单车时空流动模型</a:t>
            </a:r>
            <a:endParaRPr lang="zh-CN" altLang="zh-CN" sz="2000" kern="10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A1B92A-B1A6-4E7D-9179-7AA56EA98B37}"/>
              </a:ext>
            </a:extLst>
          </p:cNvPr>
          <p:cNvSpPr txBox="1"/>
          <p:nvPr/>
        </p:nvSpPr>
        <p:spPr>
          <a:xfrm>
            <a:off x="6853237" y="0"/>
            <a:ext cx="496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ofo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平均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52w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辆，平均骑行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1.5km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10min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mobike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平均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41w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辆，平均骑行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3km</a:t>
            </a:r>
            <a:r>
              <a: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30min</a:t>
            </a: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01D638-02D5-4F16-BD3A-EABD87B6D0C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r="7464"/>
          <a:stretch/>
        </p:blipFill>
        <p:spPr bwMode="auto">
          <a:xfrm>
            <a:off x="7689413" y="4529771"/>
            <a:ext cx="4345706" cy="232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299D2D-2D2D-4682-8E69-2DAFE08FBF3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1" y="695455"/>
            <a:ext cx="1936173" cy="182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CEC475-32B6-4ADA-ABF4-34160B8136C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0" y="2498627"/>
            <a:ext cx="2333704" cy="201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B8D473-B843-423D-A991-7A3BCA3AB2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09" y="504212"/>
            <a:ext cx="2334642" cy="201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AF03CC-9A53-4D69-9CD5-FAB0CF26EC2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0" y="4581618"/>
            <a:ext cx="4631707" cy="22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1D2699-F5B8-41D8-9CCF-FD36A285192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84" y="2600677"/>
            <a:ext cx="2087000" cy="198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9816EF-558D-465B-8A35-93953FD91913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"/>
          <a:stretch/>
        </p:blipFill>
        <p:spPr bwMode="auto">
          <a:xfrm>
            <a:off x="6004426" y="556985"/>
            <a:ext cx="3924936" cy="203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3F6C6AA-8E44-4795-9153-E8859C6AEE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-1461" r="-409" b="8869"/>
          <a:stretch/>
        </p:blipFill>
        <p:spPr>
          <a:xfrm>
            <a:off x="2850300" y="504212"/>
            <a:ext cx="2426392" cy="179521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CDD8F63-4802-4F00-BEF9-A4ECC3E5AD78}"/>
              </a:ext>
            </a:extLst>
          </p:cNvPr>
          <p:cNvSpPr/>
          <p:nvPr/>
        </p:nvSpPr>
        <p:spPr>
          <a:xfrm>
            <a:off x="4026207" y="3056106"/>
            <a:ext cx="1181212" cy="7457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地理区域聚类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5E69906-849C-46AC-A8B0-28184D05AE25}"/>
              </a:ext>
            </a:extLst>
          </p:cNvPr>
          <p:cNvSpPr/>
          <p:nvPr/>
        </p:nvSpPr>
        <p:spPr>
          <a:xfrm>
            <a:off x="5917069" y="4945836"/>
            <a:ext cx="1181212" cy="7457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活跃度分析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C780A4F-1EA5-4404-8584-D63C137FB228}"/>
              </a:ext>
            </a:extLst>
          </p:cNvPr>
          <p:cNvSpPr/>
          <p:nvPr/>
        </p:nvSpPr>
        <p:spPr>
          <a:xfrm>
            <a:off x="7478634" y="3056105"/>
            <a:ext cx="1181212" cy="74578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距离因素分析</a:t>
            </a:r>
          </a:p>
        </p:txBody>
      </p:sp>
      <p:cxnSp>
        <p:nvCxnSpPr>
          <p:cNvPr id="19" name="连接符: 曲线 18">
            <a:extLst>
              <a:ext uri="{FF2B5EF4-FFF2-40B4-BE49-F238E27FC236}">
                <a16:creationId xmlns:a16="http://schemas.microsoft.com/office/drawing/2014/main" id="{7BBD0513-6D46-4FFB-8CED-07B8BCFC9512}"/>
              </a:ext>
            </a:extLst>
          </p:cNvPr>
          <p:cNvCxnSpPr>
            <a:cxnSpLocks/>
            <a:stCxn id="11" idx="4"/>
            <a:endCxn id="20" idx="0"/>
          </p:cNvCxnSpPr>
          <p:nvPr/>
        </p:nvCxnSpPr>
        <p:spPr>
          <a:xfrm rot="16200000" flipH="1">
            <a:off x="4990273" y="3428434"/>
            <a:ext cx="1143942" cy="189086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44BE65D5-FE28-49A7-B0D6-DD65F152FB51}"/>
              </a:ext>
            </a:extLst>
          </p:cNvPr>
          <p:cNvCxnSpPr>
            <a:cxnSpLocks/>
            <a:stCxn id="20" idx="0"/>
            <a:endCxn id="22" idx="4"/>
          </p:cNvCxnSpPr>
          <p:nvPr/>
        </p:nvCxnSpPr>
        <p:spPr>
          <a:xfrm rot="5400000" flipH="1" flipV="1">
            <a:off x="6716486" y="3593083"/>
            <a:ext cx="1143943" cy="156156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5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45</Words>
  <Application>Microsoft Office PowerPoint</Application>
  <PresentationFormat>宽屏</PresentationFormat>
  <Paragraphs>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楷体</vt:lpstr>
      <vt:lpstr>Arial</vt:lpstr>
      <vt:lpstr>Times New Roman</vt:lpstr>
      <vt:lpstr>Wingdings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DELL</cp:lastModifiedBy>
  <cp:revision>26</cp:revision>
  <dcterms:created xsi:type="dcterms:W3CDTF">2019-06-13T01:15:11Z</dcterms:created>
  <dcterms:modified xsi:type="dcterms:W3CDTF">2019-06-13T02:22:00Z</dcterms:modified>
</cp:coreProperties>
</file>